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2"/>
  </p:notesMasterIdLst>
  <p:sldIdLst>
    <p:sldId id="256" r:id="rId2"/>
    <p:sldId id="288" r:id="rId3"/>
    <p:sldId id="262" r:id="rId4"/>
    <p:sldId id="258" r:id="rId5"/>
    <p:sldId id="274" r:id="rId6"/>
    <p:sldId id="275" r:id="rId7"/>
    <p:sldId id="276" r:id="rId8"/>
    <p:sldId id="277" r:id="rId9"/>
    <p:sldId id="281" r:id="rId10"/>
    <p:sldId id="266" r:id="rId11"/>
    <p:sldId id="279" r:id="rId12"/>
    <p:sldId id="282" r:id="rId13"/>
    <p:sldId id="257" r:id="rId14"/>
    <p:sldId id="259" r:id="rId15"/>
    <p:sldId id="283" r:id="rId16"/>
    <p:sldId id="287" r:id="rId17"/>
    <p:sldId id="284" r:id="rId18"/>
    <p:sldId id="285" r:id="rId19"/>
    <p:sldId id="286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ujin Dong" initials="WD" lastIdx="1" clrIdx="0">
    <p:extLst>
      <p:ext uri="{19B8F6BF-5375-455C-9EA6-DF929625EA0E}">
        <p15:presenceInfo xmlns:p15="http://schemas.microsoft.com/office/powerpoint/2012/main" userId="0c923c5bf127148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3" autoAdjust="0"/>
    <p:restoredTop sz="94719"/>
  </p:normalViewPr>
  <p:slideViewPr>
    <p:cSldViewPr snapToGrid="0">
      <p:cViewPr varScale="1">
        <p:scale>
          <a:sx n="81" d="100"/>
          <a:sy n="81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8A190-2553-412F-B177-8957F25576D7}" type="datetimeFigureOut">
              <a:rPr lang="en-SG" smtClean="0"/>
              <a:t>23/6/2019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D4CA6-92D6-49EA-94F0-855F24919F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9670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DBC908A-93BD-460F-A260-CD38ACCB38BA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66009C7-F8F1-412E-868B-F59E46A0E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5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908A-93BD-460F-A260-CD38ACCB38BA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09C7-F8F1-412E-868B-F59E46A0E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7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908A-93BD-460F-A260-CD38ACCB38BA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09C7-F8F1-412E-868B-F59E46A0E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28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908A-93BD-460F-A260-CD38ACCB38BA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09C7-F8F1-412E-868B-F59E46A0E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90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908A-93BD-460F-A260-CD38ACCB38BA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09C7-F8F1-412E-868B-F59E46A0E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6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908A-93BD-460F-A260-CD38ACCB38BA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09C7-F8F1-412E-868B-F59E46A0E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27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908A-93BD-460F-A260-CD38ACCB38BA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09C7-F8F1-412E-868B-F59E46A0E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50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DBC908A-93BD-460F-A260-CD38ACCB38BA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09C7-F8F1-412E-868B-F59E46A0E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03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DBC908A-93BD-460F-A260-CD38ACCB38BA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09C7-F8F1-412E-868B-F59E46A0E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4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1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908A-93BD-460F-A260-CD38ACCB38BA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09C7-F8F1-412E-868B-F59E46A0E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92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908A-93BD-460F-A260-CD38ACCB38BA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09C7-F8F1-412E-868B-F59E46A0E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5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908A-93BD-460F-A260-CD38ACCB38BA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09C7-F8F1-412E-868B-F59E46A0E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2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908A-93BD-460F-A260-CD38ACCB38BA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09C7-F8F1-412E-868B-F59E46A0E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0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908A-93BD-460F-A260-CD38ACCB38BA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09C7-F8F1-412E-868B-F59E46A0E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8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908A-93BD-460F-A260-CD38ACCB38BA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09C7-F8F1-412E-868B-F59E46A0E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1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908A-93BD-460F-A260-CD38ACCB38BA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09C7-F8F1-412E-868B-F59E46A0E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0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908A-93BD-460F-A260-CD38ACCB38BA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09C7-F8F1-412E-868B-F59E46A0E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5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DBC908A-93BD-460F-A260-CD38ACCB38BA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66009C7-F8F1-412E-868B-F59E46A0E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6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6977" y="2199992"/>
            <a:ext cx="6690511" cy="2335793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主日短讲：</a:t>
            </a:r>
            <a:b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生命内化</a:t>
            </a:r>
            <a:b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 descr="D:\Users\henry.wang\Downloads\镂空logo RH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835" y="761864"/>
            <a:ext cx="4112142" cy="4558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2711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1" y="2370234"/>
            <a:ext cx="11280709" cy="4366468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诗 </a:t>
            </a: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1:2</a:t>
            </a:r>
          </a:p>
          <a:p>
            <a:pPr marL="0" indent="0">
              <a:buNone/>
            </a:pPr>
            <a:r>
              <a:rPr lang="zh-TW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唯喜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</a:t>
            </a:r>
            <a:r>
              <a:rPr lang="zh-TW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</a:t>
            </a:r>
            <a:r>
              <a:rPr lang="zh-TW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的律法，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昼夜</a:t>
            </a:r>
            <a:r>
              <a:rPr lang="zh-TW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思想，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</a:t>
            </a:r>
            <a:r>
              <a:rPr lang="zh-TW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人便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TW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有福！</a:t>
            </a:r>
            <a:endParaRPr lang="en-US" altLang="zh-TW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约翰一书 </a:t>
            </a: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1:3</a:t>
            </a:r>
          </a:p>
          <a:p>
            <a:pPr marL="0" indent="0">
              <a:buNone/>
            </a:pP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我们将所看见、所听见的传给你们，使你们与我们相交；我们乃是与父并他儿子耶稣基督相交的。</a:t>
            </a:r>
            <a:endParaRPr lang="en-US" altLang="zh-TW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加拉太书</a:t>
            </a: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5:22-23</a:t>
            </a:r>
          </a:p>
          <a:p>
            <a:pPr marL="0" indent="0">
              <a:buNone/>
            </a:pP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圣灵所结的果子就是仁爱、喜乐、和平、忍耐、恩慈、良善、信实、温柔、节制。</a:t>
            </a:r>
            <a:endParaRPr 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1307354" y="11260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新生内化</a:t>
            </a:r>
            <a:endParaRPr lang="en-US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786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新生内化</a:t>
            </a:r>
            <a:endParaRPr lang="en-US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6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吃透经文</a:t>
            </a:r>
            <a:endParaRPr lang="en-US" altLang="zh-CN" sz="6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生命相交</a:t>
            </a:r>
            <a:endParaRPr lang="en-US" altLang="zh-CN" sz="6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圣灵恩膏</a:t>
            </a:r>
            <a:endParaRPr lang="en-US" altLang="zh-CN" sz="6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6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460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DCE57-70A3-9042-B44D-F6D6DD95C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3754" y="983609"/>
            <a:ext cx="6268246" cy="3134032"/>
          </a:xfrm>
        </p:spPr>
        <p:txBody>
          <a:bodyPr>
            <a:normAutofit/>
          </a:bodyPr>
          <a:lstStyle/>
          <a:p>
            <a:r>
              <a:rPr lang="zh-CN" altLang="en-US" sz="8000" dirty="0"/>
              <a:t>新</a:t>
            </a:r>
            <a:r>
              <a:rPr lang="en-US" altLang="zh-CN" sz="8000" dirty="0"/>
              <a:t>·</a:t>
            </a:r>
            <a:r>
              <a:rPr lang="zh-CN" altLang="en-US" sz="8000" dirty="0"/>
              <a:t>生命</a:t>
            </a:r>
            <a:endParaRPr lang="en-US" sz="8000" dirty="0"/>
          </a:p>
        </p:txBody>
      </p:sp>
      <p:pic>
        <p:nvPicPr>
          <p:cNvPr id="8" name="Picture 7" descr="D:\Users\henry.wang\Downloads\镂空logo RHCC.png">
            <a:extLst>
              <a:ext uri="{FF2B5EF4-FFF2-40B4-BE49-F238E27FC236}">
                <a16:creationId xmlns:a16="http://schemas.microsoft.com/office/drawing/2014/main" id="{B6054FCC-6E76-A34A-BF09-FFBD1822D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0315" r="5294" b="1"/>
          <a:stretch/>
        </p:blipFill>
        <p:spPr bwMode="auto">
          <a:xfrm>
            <a:off x="1109764" y="1113063"/>
            <a:ext cx="3531062" cy="4628758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887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Content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4561736E-3749-9548-AAD7-BCB50023828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r="2223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79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8A1AE-20E0-8149-99AF-A23480FED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032" y="618517"/>
            <a:ext cx="10030194" cy="1596177"/>
          </a:xfrm>
        </p:spPr>
        <p:txBody>
          <a:bodyPr>
            <a:normAutofit/>
          </a:bodyPr>
          <a:lstStyle/>
          <a:p>
            <a:pPr algn="l"/>
            <a:r>
              <a:rPr lang="zh-CN" altLang="en-SG" sz="5400" dirty="0"/>
              <a:t>照我本</a:t>
            </a:r>
            <a:r>
              <a:rPr lang="zh-CN" altLang="en-US" sz="5400" dirty="0"/>
              <a:t>相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1DB91-4445-EB4A-94FC-34F144E0C4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271" y="2330146"/>
            <a:ext cx="6096626" cy="3424107"/>
          </a:xfrm>
        </p:spPr>
        <p:txBody>
          <a:bodyPr>
            <a:normAutofit lnSpcReduction="10000"/>
          </a:bodyPr>
          <a:lstStyle/>
          <a:p>
            <a:r>
              <a:rPr lang="zh-CN" altLang="en-US" sz="4000" dirty="0"/>
              <a:t>永不达标         </a:t>
            </a:r>
            <a:endParaRPr lang="en-SG" altLang="zh-CN" sz="4000" dirty="0"/>
          </a:p>
          <a:p>
            <a:r>
              <a:rPr lang="zh-CN" altLang="en-SG" sz="4000" dirty="0"/>
              <a:t>千斤压顶</a:t>
            </a:r>
            <a:endParaRPr lang="en-SG" altLang="zh-CN" sz="4000" dirty="0"/>
          </a:p>
          <a:p>
            <a:r>
              <a:rPr lang="zh-CN" altLang="en-US" sz="4000" dirty="0"/>
              <a:t>容我吐槽</a:t>
            </a:r>
            <a:endParaRPr lang="en-SG" altLang="zh-CN" sz="4000" dirty="0"/>
          </a:p>
          <a:p>
            <a:r>
              <a:rPr lang="zh-CN" altLang="en-US" sz="4000" dirty="0"/>
              <a:t>难言之苦</a:t>
            </a:r>
            <a:endParaRPr lang="en-SG" altLang="zh-CN" sz="4000" dirty="0"/>
          </a:p>
          <a:p>
            <a:r>
              <a:rPr lang="zh-CN" altLang="en-US" sz="4000" dirty="0"/>
              <a:t>我比你“丧”</a:t>
            </a:r>
            <a:endParaRPr lang="en-SG" altLang="zh-CN" sz="4000" dirty="0"/>
          </a:p>
          <a:p>
            <a:endParaRPr lang="en-SG" altLang="zh-CN" sz="4000" dirty="0"/>
          </a:p>
          <a:p>
            <a:endParaRPr lang="en-SG" altLang="zh-CN" dirty="0"/>
          </a:p>
          <a:p>
            <a:endParaRPr lang="en-SG" altLang="zh-CN" dirty="0"/>
          </a:p>
          <a:p>
            <a:endParaRPr lang="en-US" dirty="0"/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63CB4A76-EF6F-4D43-AE0D-FAD61FDA52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97" r="18958"/>
          <a:stretch/>
        </p:blipFill>
        <p:spPr>
          <a:xfrm>
            <a:off x="7015118" y="2330146"/>
            <a:ext cx="4076495" cy="3424107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3581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4FB6E1-DCE3-C549-A46A-79BD68317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665" y="2367093"/>
            <a:ext cx="3281349" cy="3400362"/>
          </a:xfrm>
          <a:prstGeom prst="roundRect">
            <a:avLst>
              <a:gd name="adj" fmla="val 2392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06F5BC-ECF8-7E4E-8A1B-6520103B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385458"/>
            <a:ext cx="3893976" cy="1596177"/>
          </a:xfrm>
        </p:spPr>
        <p:txBody>
          <a:bodyPr anchor="b">
            <a:normAutofit/>
          </a:bodyPr>
          <a:lstStyle/>
          <a:p>
            <a:pPr algn="l"/>
            <a:r>
              <a:rPr lang="zh-CN" altLang="en-US" sz="5400" dirty="0"/>
              <a:t>破解有方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9B5CB-19B7-D947-84CE-E3B124B4FF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3"/>
            <a:ext cx="4480347" cy="3424107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正视自己</a:t>
            </a:r>
            <a:endParaRPr lang="en-SG" altLang="zh-CN" sz="3600" dirty="0"/>
          </a:p>
          <a:p>
            <a:r>
              <a:rPr lang="zh-CN" altLang="en-SG" sz="3600" dirty="0"/>
              <a:t>爱你的</a:t>
            </a:r>
            <a:r>
              <a:rPr lang="zh-CN" altLang="en-US" sz="3600" dirty="0"/>
              <a:t>另一半</a:t>
            </a:r>
            <a:endParaRPr lang="en-SG" altLang="zh-CN" sz="3600" dirty="0"/>
          </a:p>
          <a:p>
            <a:r>
              <a:rPr lang="zh-CN" altLang="en-US" sz="3600" dirty="0"/>
              <a:t>爱心说诚实话</a:t>
            </a:r>
            <a:endParaRPr lang="en-SG" altLang="zh-CN" sz="3600" dirty="0"/>
          </a:p>
          <a:p>
            <a:r>
              <a:rPr lang="zh-CN" altLang="en-US" sz="3600" dirty="0"/>
              <a:t>心随灵动</a:t>
            </a:r>
            <a:endParaRPr lang="en-SG" altLang="zh-CN" sz="3600" dirty="0"/>
          </a:p>
          <a:p>
            <a:endParaRPr lang="en-SG" altLang="zh-CN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786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8EE0-0BA6-D24B-90B3-8AB2345C4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dirty="0"/>
              <a:t>正视自己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84581-3ED5-DE4C-A94E-185517CEF6F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dirty="0"/>
              <a:t>诗篇 </a:t>
            </a:r>
            <a:r>
              <a:rPr lang="en-US" altLang="zh-CN" sz="3600" dirty="0"/>
              <a:t>139:14</a:t>
            </a:r>
            <a:endParaRPr lang="en-SG" altLang="zh-CN" sz="3600" dirty="0"/>
          </a:p>
          <a:p>
            <a:pPr marL="0" indent="0">
              <a:buNone/>
            </a:pPr>
            <a:endParaRPr lang="en-SG" altLang="zh-CN" sz="3600" dirty="0"/>
          </a:p>
          <a:p>
            <a:pPr marL="0" indent="0">
              <a:buNone/>
            </a:pPr>
            <a:r>
              <a:rPr lang="zh-CN" altLang="en-US" sz="3600" dirty="0"/>
              <a:t>我要称谢你，因我受造</a:t>
            </a:r>
            <a:r>
              <a:rPr lang="zh-CN" altLang="en-US" sz="3600" dirty="0">
                <a:solidFill>
                  <a:srgbClr val="FF0000"/>
                </a:solidFill>
              </a:rPr>
              <a:t>奇妙可畏</a:t>
            </a:r>
            <a:r>
              <a:rPr lang="zh-CN" altLang="en-US" sz="3600" dirty="0"/>
              <a:t>；你的作为奇妙，这是我心深知道的。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31734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6F5BC-ECF8-7E4E-8A1B-6520103B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385458"/>
            <a:ext cx="4807516" cy="1596177"/>
          </a:xfrm>
        </p:spPr>
        <p:txBody>
          <a:bodyPr anchor="b">
            <a:normAutofit/>
          </a:bodyPr>
          <a:lstStyle/>
          <a:p>
            <a:pPr algn="l"/>
            <a:r>
              <a:rPr lang="zh-CN" altLang="en-US" sz="5400" dirty="0"/>
              <a:t>爱你的另一半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9B5CB-19B7-D947-84CE-E3B124B4FF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9639576" cy="3975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dirty="0"/>
              <a:t>彼得前書 </a:t>
            </a:r>
            <a:r>
              <a:rPr lang="en-US" altLang="zh-CN" sz="3600" dirty="0"/>
              <a:t>3:7</a:t>
            </a:r>
          </a:p>
          <a:p>
            <a:pPr marL="0" indent="0">
              <a:buNone/>
            </a:pPr>
            <a:endParaRPr lang="en-US" altLang="zh-CN" sz="3600" dirty="0"/>
          </a:p>
          <a:p>
            <a:pPr marL="0" indent="0">
              <a:buNone/>
            </a:pPr>
            <a:r>
              <a:rPr lang="zh-CN" altLang="en-US" sz="3600" dirty="0"/>
              <a:t>你們做丈夫的，也要按</a:t>
            </a:r>
            <a:r>
              <a:rPr lang="zh-CN" altLang="en-US" sz="3600" dirty="0">
                <a:solidFill>
                  <a:srgbClr val="FF0000"/>
                </a:solidFill>
              </a:rPr>
              <a:t>情理</a:t>
            </a:r>
            <a:r>
              <a:rPr lang="zh-CN" altLang="en-US" sz="3600" dirty="0"/>
              <a:t>和妻子同住，因她</a:t>
            </a:r>
            <a:r>
              <a:rPr lang="zh-CN" altLang="en-US" sz="3600" dirty="0">
                <a:solidFill>
                  <a:srgbClr val="FF0000"/>
                </a:solidFill>
              </a:rPr>
              <a:t>比你軟弱</a:t>
            </a:r>
            <a:r>
              <a:rPr lang="zh-CN" altLang="en-US" sz="3600" dirty="0"/>
              <a:t>，與你</a:t>
            </a:r>
            <a:r>
              <a:rPr lang="zh-CN" altLang="en-US" sz="3600" dirty="0">
                <a:solidFill>
                  <a:srgbClr val="FF0000"/>
                </a:solidFill>
              </a:rPr>
              <a:t>一同</a:t>
            </a:r>
            <a:r>
              <a:rPr lang="zh-CN" altLang="en-US" sz="3600" dirty="0"/>
              <a:t>承受生命之恩的，所以要</a:t>
            </a:r>
            <a:r>
              <a:rPr lang="zh-CN" altLang="en-US" sz="3600" dirty="0">
                <a:solidFill>
                  <a:srgbClr val="FF0000"/>
                </a:solidFill>
              </a:rPr>
              <a:t>敬重</a:t>
            </a:r>
            <a:r>
              <a:rPr lang="zh-CN" altLang="en-US" sz="3600" dirty="0"/>
              <a:t>她。這樣，便叫你們的禱告</a:t>
            </a:r>
            <a:r>
              <a:rPr lang="zh-CN" altLang="en-US" sz="3600" dirty="0">
                <a:solidFill>
                  <a:srgbClr val="FF0000"/>
                </a:solidFill>
              </a:rPr>
              <a:t>沒有阻礙</a:t>
            </a:r>
            <a:r>
              <a:rPr lang="zh-CN" altLang="en-US" sz="3600" dirty="0"/>
              <a:t>。</a:t>
            </a:r>
            <a:endParaRPr lang="en-SG" altLang="zh-CN" sz="3600" dirty="0"/>
          </a:p>
          <a:p>
            <a:endParaRPr lang="en-SG" altLang="zh-CN" sz="1600" dirty="0"/>
          </a:p>
          <a:p>
            <a:r>
              <a:rPr lang="zh-CN" altLang="en-US" sz="2400" dirty="0"/>
              <a:t>注： 情理 </a:t>
            </a:r>
            <a:r>
              <a:rPr lang="en-US" altLang="zh-CN" sz="2400" dirty="0"/>
              <a:t>-&gt; </a:t>
            </a:r>
            <a:r>
              <a:rPr lang="zh-CN" altLang="en-US" sz="2400" dirty="0"/>
              <a:t>知识</a:t>
            </a:r>
            <a:r>
              <a:rPr lang="en-US" altLang="zh-CN" sz="2400" dirty="0"/>
              <a:t> - &gt; </a:t>
            </a:r>
            <a:r>
              <a:rPr lang="zh-CN" altLang="en-US" sz="2400" dirty="0"/>
              <a:t>对事情的理解与</a:t>
            </a:r>
            <a:r>
              <a:rPr lang="zh-CN" altLang="en-US" sz="2400" dirty="0">
                <a:solidFill>
                  <a:srgbClr val="FF0000"/>
                </a:solidFill>
              </a:rPr>
              <a:t>知性</a:t>
            </a:r>
            <a:r>
              <a:rPr lang="zh-CN" altLang="en-US" sz="2400" dirty="0"/>
              <a:t>上的掌握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229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6F5BC-ECF8-7E4E-8A1B-6520103B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385458"/>
            <a:ext cx="5067574" cy="1596177"/>
          </a:xfrm>
        </p:spPr>
        <p:txBody>
          <a:bodyPr anchor="b">
            <a:normAutofit/>
          </a:bodyPr>
          <a:lstStyle/>
          <a:p>
            <a:r>
              <a:rPr lang="zh-CN" altLang="en-US" sz="5400" dirty="0"/>
              <a:t>爱心说诚实话</a:t>
            </a:r>
            <a:endParaRPr lang="en-SG" altLang="zh-CN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9B5CB-19B7-D947-84CE-E3B124B4FF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3"/>
            <a:ext cx="9538909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dirty="0"/>
              <a:t>以弗所書 </a:t>
            </a:r>
            <a:r>
              <a:rPr lang="en-US" altLang="zh-CN" sz="3600" dirty="0"/>
              <a:t>4:15</a:t>
            </a:r>
          </a:p>
          <a:p>
            <a:pPr marL="0" indent="0">
              <a:buNone/>
            </a:pPr>
            <a:endParaRPr lang="en-US" altLang="zh-CN" sz="3600" b="1" dirty="0"/>
          </a:p>
          <a:p>
            <a:pPr marL="0" indent="0">
              <a:buNone/>
            </a:pPr>
            <a:r>
              <a:rPr lang="zh-CN" altLang="en-US" sz="3600" dirty="0"/>
              <a:t>唯用</a:t>
            </a:r>
            <a:r>
              <a:rPr lang="zh-CN" altLang="en-US" sz="3600" dirty="0">
                <a:solidFill>
                  <a:srgbClr val="FF0000"/>
                </a:solidFill>
              </a:rPr>
              <a:t>愛心</a:t>
            </a:r>
            <a:r>
              <a:rPr lang="zh-CN" altLang="en-US" sz="3600" dirty="0"/>
              <a:t>說誠實話，凡事長進，連於</a:t>
            </a:r>
            <a:r>
              <a:rPr lang="zh-CN" altLang="en-US" sz="3600" dirty="0">
                <a:solidFill>
                  <a:srgbClr val="FF0000"/>
                </a:solidFill>
              </a:rPr>
              <a:t>元首基督</a:t>
            </a:r>
            <a:r>
              <a:rPr lang="zh-CN" altLang="en-US" sz="3600" dirty="0"/>
              <a:t>。</a:t>
            </a:r>
            <a:endParaRPr lang="en-SG" altLang="zh-CN" sz="3600" dirty="0"/>
          </a:p>
          <a:p>
            <a:endParaRPr lang="en-SG" altLang="zh-CN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5381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45A1F-B041-3D47-B2B6-587B50BCF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87" y="981766"/>
            <a:ext cx="8761413" cy="706964"/>
          </a:xfrm>
        </p:spPr>
        <p:txBody>
          <a:bodyPr/>
          <a:lstStyle/>
          <a:p>
            <a:r>
              <a:rPr lang="zh-CN" altLang="en-US" sz="5400" dirty="0"/>
              <a:t>心随灵动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C386B-3D2B-AA45-8485-661DF16D4D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2098645"/>
            <a:ext cx="10363826" cy="3424107"/>
          </a:xfrm>
        </p:spPr>
        <p:txBody>
          <a:bodyPr/>
          <a:lstStyle/>
          <a:p>
            <a:pPr marL="0" indent="0">
              <a:buNone/>
            </a:pPr>
            <a:endParaRPr lang="en-SG" altLang="zh-CN" dirty="0"/>
          </a:p>
          <a:p>
            <a:pPr marL="0" indent="0">
              <a:buNone/>
            </a:pPr>
            <a:r>
              <a:rPr lang="zh-CN" altLang="en-US" sz="3600" dirty="0"/>
              <a:t>约翰福音</a:t>
            </a:r>
            <a:r>
              <a:rPr lang="en-US" altLang="zh-CN" sz="3600" dirty="0"/>
              <a:t>3:8</a:t>
            </a:r>
            <a:endParaRPr lang="en-SG" altLang="zh-CN" sz="3600" dirty="0"/>
          </a:p>
          <a:p>
            <a:pPr marL="0" indent="0">
              <a:buNone/>
            </a:pPr>
            <a:endParaRPr lang="en-SG" altLang="zh-CN" sz="3600" dirty="0"/>
          </a:p>
          <a:p>
            <a:pPr marL="0" indent="0">
              <a:buNone/>
            </a:pPr>
            <a:r>
              <a:rPr lang="zh-CN" altLang="en-US" sz="3600" dirty="0">
                <a:solidFill>
                  <a:srgbClr val="FF0000"/>
                </a:solidFill>
              </a:rPr>
              <a:t>风</a:t>
            </a:r>
            <a:r>
              <a:rPr lang="zh-CN" altLang="en-US" sz="3600" dirty="0"/>
              <a:t>随着意思吹，你听见风的响声，却</a:t>
            </a:r>
            <a:r>
              <a:rPr lang="zh-CN" altLang="en-US" sz="3600" dirty="0">
                <a:solidFill>
                  <a:srgbClr val="FF0000"/>
                </a:solidFill>
              </a:rPr>
              <a:t>不晓得从哪里来，往哪里去</a:t>
            </a:r>
            <a:r>
              <a:rPr lang="zh-CN" altLang="en-US" sz="3600" dirty="0"/>
              <a:t>；凡从圣灵生的，也是如此。</a:t>
            </a:r>
            <a:endParaRPr lang="en-US" sz="3600" dirty="0"/>
          </a:p>
        </p:txBody>
      </p:sp>
      <p:pic>
        <p:nvPicPr>
          <p:cNvPr id="5" name="Picture 4" descr="A plate of food and a cup of coffee&#10;&#10;Description automatically generated">
            <a:extLst>
              <a:ext uri="{FF2B5EF4-FFF2-40B4-BE49-F238E27FC236}">
                <a16:creationId xmlns:a16="http://schemas.microsoft.com/office/drawing/2014/main" id="{12D7CAA8-ABC5-A141-A5AB-3F28946B5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23" y="1602851"/>
            <a:ext cx="5283331" cy="528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9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45" y="2603500"/>
            <a:ext cx="6073422" cy="3416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0"/>
            <a:ext cx="9181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77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信主后你我生命有哪些改变？</a:t>
            </a:r>
            <a:endParaRPr lang="en-US" altLang="zh-TW" sz="4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还有哪些是我们还需要被神改变的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sz="3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1307354" y="11260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讨论问题</a:t>
            </a:r>
            <a:endParaRPr lang="en-US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3113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你我现象</a:t>
            </a:r>
            <a:endParaRPr lang="en-US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64801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6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体弱路痴</a:t>
            </a:r>
            <a:endParaRPr lang="en-US" altLang="zh-CN" sz="6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提笔忘字</a:t>
            </a:r>
            <a:endParaRPr lang="en-US" altLang="zh-CN" sz="6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知易行难</a:t>
            </a:r>
            <a:endParaRPr lang="en-US" altLang="zh-CN" sz="6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票子房子</a:t>
            </a:r>
            <a:endParaRPr lang="en-US" altLang="zh-CN" sz="6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66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0724" y="3014047"/>
            <a:ext cx="53629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外化</a:t>
            </a:r>
            <a:endParaRPr lang="en-US" sz="13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891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外化因素</a:t>
            </a:r>
            <a:endParaRPr lang="en-US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22162"/>
            <a:ext cx="8825659" cy="3416300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sz="6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依赖科技</a:t>
            </a:r>
            <a:endParaRPr lang="en-US" altLang="zh-CN" sz="6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政治宣传</a:t>
            </a:r>
            <a:endParaRPr lang="en-US" altLang="zh-CN" sz="6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信息爆炸</a:t>
            </a:r>
            <a:endParaRPr lang="en-US" altLang="zh-CN" sz="6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物欲社会</a:t>
            </a:r>
            <a:endParaRPr lang="en-US" altLang="zh-CN" sz="6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7539" y="2972822"/>
            <a:ext cx="6103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拥有</a:t>
            </a:r>
            <a:r>
              <a:rPr lang="en-US" altLang="zh-CN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具有</a:t>
            </a:r>
            <a:endParaRPr lang="en-US" altLang="zh-CN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平庸</a:t>
            </a:r>
            <a:endParaRPr lang="en-US" sz="9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220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83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51" y="0"/>
            <a:ext cx="6453108" cy="43745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08" y="73127"/>
            <a:ext cx="5148822" cy="43014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28" y="2536371"/>
            <a:ext cx="6284001" cy="432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1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内化的生命</a:t>
            </a:r>
            <a:endParaRPr lang="en-US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6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“父事为念” </a:t>
            </a:r>
            <a:endParaRPr lang="en-US" altLang="zh-CN" sz="6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“向着标杆直跑”</a:t>
            </a:r>
            <a:endParaRPr lang="en-US" altLang="zh-CN" sz="6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“朝闻道夕死可矣”</a:t>
            </a:r>
            <a:endParaRPr lang="en-US" altLang="zh-CN" sz="6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316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内化的特质</a:t>
            </a:r>
            <a:endParaRPr lang="en-US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6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痴迷</a:t>
            </a:r>
            <a:endParaRPr lang="en-US" altLang="zh-CN" sz="6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专一</a:t>
            </a:r>
            <a:endParaRPr lang="en-US" altLang="zh-CN" sz="6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6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604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当今社会</a:t>
            </a:r>
            <a:endParaRPr lang="en-US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sz="6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专业社会</a:t>
            </a:r>
            <a:endParaRPr lang="en-US" altLang="zh-CN" sz="6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分工明确</a:t>
            </a:r>
            <a:endParaRPr lang="en-US" altLang="zh-CN" sz="6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认清目标</a:t>
            </a:r>
            <a:endParaRPr lang="en-US" altLang="zh-CN" sz="6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无可取代</a:t>
            </a:r>
            <a:endParaRPr lang="en-US" altLang="zh-CN" sz="6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6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7539" y="2972822"/>
            <a:ext cx="6103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具有</a:t>
            </a:r>
            <a:r>
              <a:rPr lang="en-US" altLang="zh-CN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拥有</a:t>
            </a:r>
            <a:endParaRPr lang="en-US" altLang="zh-CN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卓越</a:t>
            </a:r>
            <a:endParaRPr lang="en-US" sz="9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138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412</Words>
  <Application>Microsoft Office PowerPoint</Application>
  <PresentationFormat>宽屏</PresentationFormat>
  <Paragraphs>75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微软雅黑</vt:lpstr>
      <vt:lpstr>Arial</vt:lpstr>
      <vt:lpstr>Calibri</vt:lpstr>
      <vt:lpstr>Century Gothic</vt:lpstr>
      <vt:lpstr>Wingdings 3</vt:lpstr>
      <vt:lpstr>Ion Boardroom</vt:lpstr>
      <vt:lpstr>主日短讲： ——生命内化 </vt:lpstr>
      <vt:lpstr>PowerPoint 演示文稿</vt:lpstr>
      <vt:lpstr>你我现象</vt:lpstr>
      <vt:lpstr>外化因素</vt:lpstr>
      <vt:lpstr>PowerPoint 演示文稿</vt:lpstr>
      <vt:lpstr>PowerPoint 演示文稿</vt:lpstr>
      <vt:lpstr>内化的生命</vt:lpstr>
      <vt:lpstr>内化的特质</vt:lpstr>
      <vt:lpstr>当今社会</vt:lpstr>
      <vt:lpstr>PowerPoint 演示文稿</vt:lpstr>
      <vt:lpstr>新生内化</vt:lpstr>
      <vt:lpstr>新·生命</vt:lpstr>
      <vt:lpstr>PowerPoint 演示文稿</vt:lpstr>
      <vt:lpstr>照我本相</vt:lpstr>
      <vt:lpstr>破解有方</vt:lpstr>
      <vt:lpstr>正视自己</vt:lpstr>
      <vt:lpstr>爱你的另一半</vt:lpstr>
      <vt:lpstr>爱心说诚实话</vt:lpstr>
      <vt:lpstr>心随灵动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主日短讲： ——生命内化 </dc:title>
  <dc:creator>Wujin Dong</dc:creator>
  <cp:lastModifiedBy>Rainbow Home Christian Church</cp:lastModifiedBy>
  <cp:revision>6</cp:revision>
  <dcterms:created xsi:type="dcterms:W3CDTF">2019-06-23T02:58:26Z</dcterms:created>
  <dcterms:modified xsi:type="dcterms:W3CDTF">2019-06-23T07:36:29Z</dcterms:modified>
</cp:coreProperties>
</file>